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61" r:id="rId6"/>
    <p:sldId id="262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7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09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8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3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2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0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sep.ucas.ac.c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 smtClean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5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077" y="1720840"/>
            <a:ext cx="96450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6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学生预毕业申请</a:t>
            </a:r>
            <a:r>
              <a:rPr lang="zh-CN" altLang="zh-CN" sz="36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6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r>
              <a:rPr lang="zh-CN" altLang="zh-CN" sz="36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审批</a:t>
            </a:r>
            <a:r>
              <a:rPr lang="zh-CN" altLang="zh-CN" sz="36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说明：</a:t>
            </a:r>
            <a:endParaRPr lang="zh-CN" altLang="zh-CN" sz="36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导师或培养单位通过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SEP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2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培养单位、导师角色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-2022-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zh-CN" altLang="en-US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同意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该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</a:t>
            </a: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生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en-US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SEP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3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培养单位、导师角色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-2022-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如果同学该生毕业，点击“导师提交”完成毕业生审核。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</a:p>
        </p:txBody>
      </p:sp>
    </p:spTree>
    <p:extLst>
      <p:ext uri="{BB962C8B-B14F-4D97-AF65-F5344CB8AC3E}">
        <p14:creationId xmlns:p14="http://schemas.microsoft.com/office/powerpoint/2010/main" val="324070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893" y="1656678"/>
            <a:ext cx="9837106" cy="5201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8497" y="192623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104"/>
            <a:ext cx="12237665" cy="69331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9524" y="26055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98" y="10773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121" y="107733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5822" y="26055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877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31632" y="231067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、选择签约数据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、选择签约批次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57443" y="383790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6077" y="23106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7946" y="2633842"/>
            <a:ext cx="41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626" y="3844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31632" y="320972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24109" y="3206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28385" y="17787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弹出操作成功</a:t>
            </a:r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8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" y="0"/>
            <a:ext cx="1219311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3668" y="14486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4361" y="144865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、选择学生数据维护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5733" y="354374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33" y="46874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60304" y="2782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8628" y="46276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</a:t>
            </a:r>
            <a:r>
              <a:rPr lang="zh-CN" altLang="en-US" sz="4400" b="1" kern="0" dirty="0" smtClean="0">
                <a:solidFill>
                  <a:schemeClr val="bg1"/>
                </a:solidFill>
              </a:rPr>
              <a:t>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</a:t>
            </a:r>
            <a:r>
              <a:rPr lang="en-US" altLang="zh-CN" dirty="0" smtClean="0"/>
              <a:t> </a:t>
            </a:r>
            <a:r>
              <a:rPr lang="zh-CN" altLang="en-US" dirty="0" smtClean="0"/>
              <a:t>联系人</a:t>
            </a:r>
            <a:r>
              <a:rPr lang="zh-CN" altLang="en-US" dirty="0"/>
              <a:t>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电话</a:t>
            </a:r>
            <a:r>
              <a:rPr lang="zh-CN" altLang="en-US" dirty="0"/>
              <a:t>：</a:t>
            </a:r>
            <a:r>
              <a:rPr lang="en-US" altLang="zh-CN" dirty="0"/>
              <a:t>010-82640462</a:t>
            </a:r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邮箱</a:t>
            </a:r>
            <a:r>
              <a:rPr lang="zh-CN" altLang="en-US" dirty="0"/>
              <a:t>：</a:t>
            </a:r>
            <a:r>
              <a:rPr lang="en-US" altLang="zh-CN" dirty="0"/>
              <a:t>job@ucas.ac.cn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电话</a:t>
            </a:r>
            <a:r>
              <a:rPr lang="zh-CN" altLang="en-US" dirty="0"/>
              <a:t>：</a:t>
            </a:r>
            <a:r>
              <a:rPr lang="en-US" altLang="zh-CN" dirty="0"/>
              <a:t>010-88256622</a:t>
            </a:r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邮箱</a:t>
            </a:r>
            <a:r>
              <a:rPr lang="zh-CN" altLang="en-US" dirty="0"/>
              <a:t>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23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396</Words>
  <Application>Microsoft Office PowerPoint</Application>
  <PresentationFormat>宽屏</PresentationFormat>
  <Paragraphs>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王岗</cp:lastModifiedBy>
  <cp:revision>9</cp:revision>
  <dcterms:created xsi:type="dcterms:W3CDTF">2021-10-27T02:47:33Z</dcterms:created>
  <dcterms:modified xsi:type="dcterms:W3CDTF">2021-10-27T08:44:42Z</dcterms:modified>
</cp:coreProperties>
</file>